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7C8EC14-5122-42A7-BA81-99F6543C7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77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EAE56AB-7798-4BC5-975D-91EBDA79B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080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77880AA-16FF-4516-AE55-27A2BFFA32DA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328666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60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求主耶穌銘刻我心：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Jesus! Engrave it on my heart,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惟祢是我所需、所親。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Thou the One thing needful art;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地上萬事均可仳離，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could from all things parted be,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但我永遠不能離祢。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never, never, Lord, from Thee!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charset="-120"/>
              </a:rPr>
              <a:t>H281</a:t>
            </a:r>
            <a:r>
              <a:rPr lang="en-US" altLang="zh-TW" sz="2800" dirty="0">
                <a:latin typeface="Arial Narrow" pitchFamily="34" charset="0"/>
                <a:ea typeface="新細明體" charset="-120"/>
              </a:rPr>
              <a:t> </a:t>
            </a:r>
            <a:r>
              <a:rPr lang="en-US" altLang="zh-TW" sz="2600" b="1" dirty="0">
                <a:latin typeface="Arial Narrow" pitchFamily="34" charset="0"/>
                <a:ea typeface="新細明體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求主耶穌銘刻我心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JESUS! ENGRAVE IT ON MY HEART (1/1)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772</TotalTime>
  <Words>71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H281  求主耶穌銘刻我心  JESUS! ENGRAVE IT ON MY HEART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65</cp:revision>
  <dcterms:created xsi:type="dcterms:W3CDTF">2001-04-19T19:07:54Z</dcterms:created>
  <dcterms:modified xsi:type="dcterms:W3CDTF">2017-08-05T13:55:36Z</dcterms:modified>
</cp:coreProperties>
</file>